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91" r:id="rId2"/>
    <p:sldId id="284" r:id="rId3"/>
    <p:sldId id="269" r:id="rId4"/>
    <p:sldId id="292" r:id="rId5"/>
    <p:sldId id="293" r:id="rId6"/>
    <p:sldId id="294" r:id="rId7"/>
  </p:sldIdLst>
  <p:sldSz cx="12192000" cy="6858000"/>
  <p:notesSz cx="6858000" cy="973455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9" userDrawn="1">
          <p15:clr>
            <a:srgbClr val="A4A3A4"/>
          </p15:clr>
        </p15:guide>
        <p15:guide id="2" pos="695" userDrawn="1">
          <p15:clr>
            <a:srgbClr val="A4A3A4"/>
          </p15:clr>
        </p15:guide>
        <p15:guide id="3" orient="horz" pos="754">
          <p15:clr>
            <a:srgbClr val="A4A3A4"/>
          </p15:clr>
        </p15:guide>
        <p15:guide id="4" pos="5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62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71B"/>
    <a:srgbClr val="C6C7C8"/>
    <a:srgbClr val="99C1DA"/>
    <a:srgbClr val="D1D2D3"/>
    <a:srgbClr val="66A3C8"/>
    <a:srgbClr val="00738D"/>
    <a:srgbClr val="3384B5"/>
    <a:srgbClr val="8B4973"/>
    <a:srgbClr val="76A39E"/>
    <a:srgbClr val="9587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5755" autoAdjust="0"/>
  </p:normalViewPr>
  <p:slideViewPr>
    <p:cSldViewPr snapToObjects="1">
      <p:cViewPr varScale="1">
        <p:scale>
          <a:sx n="122" d="100"/>
          <a:sy n="122" d="100"/>
        </p:scale>
        <p:origin x="96" y="306"/>
      </p:cViewPr>
      <p:guideLst>
        <p:guide orient="horz" pos="799"/>
        <p:guide pos="695"/>
        <p:guide orient="horz" pos="754"/>
        <p:guide pos="529"/>
      </p:guideLst>
    </p:cSldViewPr>
  </p:slideViewPr>
  <p:outlineViewPr>
    <p:cViewPr>
      <p:scale>
        <a:sx n="33" d="100"/>
        <a:sy n="33" d="100"/>
      </p:scale>
      <p:origin x="0" y="122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016"/>
    </p:cViewPr>
  </p:sorterViewPr>
  <p:notesViewPr>
    <p:cSldViewPr snapToObjects="1" showGuides="1">
      <p:cViewPr>
        <p:scale>
          <a:sx n="66" d="100"/>
          <a:sy n="66" d="100"/>
        </p:scale>
        <p:origin x="-3062" y="125"/>
      </p:cViewPr>
      <p:guideLst>
        <p:guide orient="horz" pos="3062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A261A6-EC08-4A73-A06C-2E5987F26A35}" type="datetimeFigureOut">
              <a:rPr lang="de-CH" smtClean="0"/>
              <a:t>29.07.2019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9245600"/>
            <a:ext cx="2971800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632770-F47B-49A8-A654-7D2712296F2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714299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/>
          <a:lstStyle>
            <a:lvl1pPr algn="r">
              <a:defRPr sz="1200"/>
            </a:lvl1pPr>
          </a:lstStyle>
          <a:p>
            <a:fld id="{12E8396D-C179-49FB-90FC-DFFEFED52D5D}" type="datetimeFigureOut">
              <a:rPr lang="de-CH" smtClean="0"/>
              <a:pPr/>
              <a:t>29.07.2019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85738" y="730250"/>
            <a:ext cx="6486525" cy="36496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1" tIns="45716" rIns="91431" bIns="45716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623912"/>
            <a:ext cx="5486400" cy="4380548"/>
          </a:xfrm>
          <a:prstGeom prst="rect">
            <a:avLst/>
          </a:prstGeom>
        </p:spPr>
        <p:txBody>
          <a:bodyPr vert="horz" lIns="91431" tIns="45716" rIns="91431" bIns="45716" rtlCol="0"/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9246133"/>
            <a:ext cx="2971800" cy="486728"/>
          </a:xfrm>
          <a:prstGeom prst="rect">
            <a:avLst/>
          </a:prstGeom>
        </p:spPr>
        <p:txBody>
          <a:bodyPr vert="horz" lIns="91431" tIns="45716" rIns="91431" bIns="45716" rtlCol="0" anchor="b"/>
          <a:lstStyle>
            <a:lvl1pPr algn="r">
              <a:defRPr sz="1200"/>
            </a:lvl1pPr>
          </a:lstStyle>
          <a:p>
            <a:fld id="{030F1662-E304-472D-9055-62419893CD52}" type="slidenum">
              <a:rPr lang="de-CH" smtClean="0"/>
              <a:pPr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9940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85750" indent="-285750" algn="l" defTabSz="914400" rtl="0" eaLnBrk="1" latinLnBrk="0" hangingPunct="1">
      <a:buClr>
        <a:schemeClr val="tx2"/>
      </a:buClr>
      <a:buSzPct val="95000"/>
      <a:buFont typeface="Wingdings" pitchFamily="2" charset="2"/>
      <a:buChar char="n"/>
      <a:defRPr lang="de-DE" sz="1700" b="0" kern="1200" dirty="0" smtClean="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628650" indent="-171450" algn="l" defTabSz="914400" rtl="0" eaLnBrk="1" latinLnBrk="0" hangingPunct="1">
      <a:buClr>
        <a:srgbClr val="C6C7C8"/>
      </a:buClr>
      <a:buSzPct val="95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2pPr>
    <a:lvl3pPr marL="10858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3pPr>
    <a:lvl4pPr marL="15430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4pPr>
    <a:lvl5pPr marL="2000250" indent="-171450" algn="l" defTabSz="914400" rtl="0" eaLnBrk="1" latinLnBrk="0" hangingPunct="1">
      <a:buClr>
        <a:srgbClr val="C6C7C8"/>
      </a:buClr>
      <a:buSzPct val="80000"/>
      <a:buFont typeface="Wingdings" pitchFamily="2" charset="2"/>
      <a:buChar char="n"/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85738" y="730250"/>
            <a:ext cx="6486525" cy="3649663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0F1662-E304-472D-9055-62419893CD52}" type="slidenum">
              <a:rPr lang="de-CH" smtClean="0"/>
              <a:pPr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90451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upttitelfoli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/>
          <p:cNvSpPr/>
          <p:nvPr userDrawn="1"/>
        </p:nvSpPr>
        <p:spPr>
          <a:xfrm>
            <a:off x="608985" y="436564"/>
            <a:ext cx="5803200" cy="5801677"/>
          </a:xfrm>
          <a:prstGeom prst="rect">
            <a:avLst/>
          </a:prstGeom>
          <a:solidFill>
            <a:schemeClr val="accent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CH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grpSp>
        <p:nvGrpSpPr>
          <p:cNvPr id="11" name="Gruppieren 10"/>
          <p:cNvGrpSpPr/>
          <p:nvPr userDrawn="1"/>
        </p:nvGrpSpPr>
        <p:grpSpPr>
          <a:xfrm>
            <a:off x="1990" y="5661352"/>
            <a:ext cx="2671534" cy="907200"/>
            <a:chOff x="1990" y="5661352"/>
            <a:chExt cx="2671534" cy="907200"/>
          </a:xfrm>
        </p:grpSpPr>
        <p:pic>
          <p:nvPicPr>
            <p:cNvPr id="9" name="Grafik 8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5524" y="5671527"/>
              <a:ext cx="2448000" cy="886223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4" name="Rechteck 3"/>
            <p:cNvSpPr/>
            <p:nvPr userDrawn="1"/>
          </p:nvSpPr>
          <p:spPr>
            <a:xfrm>
              <a:off x="1990" y="5661352"/>
              <a:ext cx="324000" cy="907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12" name="Inhaltsplatzhalter 11"/>
          <p:cNvSpPr>
            <a:spLocks noGrp="1"/>
          </p:cNvSpPr>
          <p:nvPr>
            <p:ph sz="quarter" idx="13"/>
          </p:nvPr>
        </p:nvSpPr>
        <p:spPr>
          <a:xfrm>
            <a:off x="9840913" y="3429000"/>
            <a:ext cx="914400" cy="9144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779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ohne Bild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608985" y="442913"/>
            <a:ext cx="5803200" cy="580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sz="1800"/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608985" y="4186990"/>
            <a:ext cx="7685616" cy="1516327"/>
          </a:xfrm>
          <a:noFill/>
        </p:spPr>
        <p:txBody>
          <a:bodyPr tIns="144000">
            <a:noAutofit/>
          </a:bodyPr>
          <a:lstStyle>
            <a:lvl1pPr marL="444500" indent="0" algn="l">
              <a:spcAft>
                <a:spcPts val="0"/>
              </a:spcAft>
              <a:buNone/>
              <a:defRPr sz="1500" b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CH" dirty="0"/>
          </a:p>
        </p:txBody>
      </p:sp>
      <p:sp>
        <p:nvSpPr>
          <p:cNvPr id="9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608985" y="900114"/>
            <a:ext cx="7685616" cy="349567"/>
          </a:xfrm>
        </p:spPr>
        <p:txBody>
          <a:bodyPr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>
          <a:xfrm>
            <a:off x="1352551" y="3256769"/>
            <a:ext cx="4262967" cy="701675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sp>
        <p:nvSpPr>
          <p:cNvPr id="11" name="Titel 1"/>
          <p:cNvSpPr>
            <a:spLocks noGrp="1"/>
          </p:cNvSpPr>
          <p:nvPr>
            <p:ph type="ctrTitle"/>
          </p:nvPr>
        </p:nvSpPr>
        <p:spPr>
          <a:xfrm>
            <a:off x="608985" y="1478281"/>
            <a:ext cx="7685616" cy="381000"/>
          </a:xfrm>
          <a:noFill/>
        </p:spPr>
        <p:txBody>
          <a:bodyPr tIns="0" anchor="t" anchorCtr="0">
            <a:noAutofit/>
          </a:bodyPr>
          <a:lstStyle>
            <a:lvl1pPr marL="450850" indent="0">
              <a:defRPr cap="all" baseline="0"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12" name="Textplatzhalter 6"/>
          <p:cNvSpPr>
            <a:spLocks noGrp="1"/>
          </p:cNvSpPr>
          <p:nvPr>
            <p:ph type="body" sz="quarter" idx="11"/>
          </p:nvPr>
        </p:nvSpPr>
        <p:spPr>
          <a:xfrm>
            <a:off x="608985" y="1859282"/>
            <a:ext cx="7685616" cy="349567"/>
          </a:xfrm>
        </p:spPr>
        <p:txBody>
          <a:bodyPr tIns="0"/>
          <a:lstStyle>
            <a:lvl1pPr marL="446088" indent="0">
              <a:buNone/>
              <a:defRPr sz="1500" b="0"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524" y="5671527"/>
            <a:ext cx="2448000" cy="886223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8651844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9" name="Inhaltsplatzhalter 8"/>
          <p:cNvSpPr>
            <a:spLocks noGrp="1"/>
          </p:cNvSpPr>
          <p:nvPr>
            <p:ph sz="quarter" idx="13"/>
          </p:nvPr>
        </p:nvSpPr>
        <p:spPr>
          <a:xfrm>
            <a:off x="479376" y="1166813"/>
            <a:ext cx="10943167" cy="4824412"/>
          </a:xfrm>
        </p:spPr>
        <p:txBody>
          <a:bodyPr>
            <a:noAutofit/>
          </a:bodyPr>
          <a:lstStyle>
            <a:lvl1pPr marL="538163" indent="-273600">
              <a:spcAft>
                <a:spcPts val="800"/>
              </a:spcAft>
              <a:defRPr/>
            </a:lvl1pPr>
            <a:lvl2pPr marL="803275" indent="-273600">
              <a:spcAft>
                <a:spcPts val="600"/>
              </a:spcAft>
              <a:defRPr/>
            </a:lvl2pPr>
            <a:lvl3pPr marL="1074738" indent="-273600">
              <a:spcAft>
                <a:spcPts val="400"/>
              </a:spcAft>
              <a:tabLst/>
              <a:defRPr/>
            </a:lvl3pPr>
            <a:lvl4pPr marL="1341438" indent="-273600">
              <a:spcAft>
                <a:spcPts val="400"/>
              </a:spcAft>
              <a:defRPr/>
            </a:lvl4pPr>
            <a:lvl5pPr marL="1616075" indent="-274638">
              <a:spcAft>
                <a:spcPts val="400"/>
              </a:spcAft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13" name="Gerade Verbindung 12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0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25515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538163" indent="-274638">
              <a:spcAft>
                <a:spcPts val="800"/>
              </a:spcAft>
              <a:buSzPct val="90000"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0" y="1169339"/>
            <a:ext cx="5384800" cy="4832842"/>
          </a:xfrm>
        </p:spPr>
        <p:txBody>
          <a:bodyPr/>
          <a:lstStyle>
            <a:lvl1pPr>
              <a:spcAft>
                <a:spcPts val="800"/>
              </a:spcAft>
              <a:defRPr sz="1700"/>
            </a:lvl1pPr>
            <a:lvl2pPr>
              <a:spcAft>
                <a:spcPts val="600"/>
              </a:spcAft>
              <a:defRPr sz="1700"/>
            </a:lvl2pPr>
            <a:lvl3pPr>
              <a:spcAft>
                <a:spcPts val="400"/>
              </a:spcAft>
              <a:defRPr sz="1500"/>
            </a:lvl3pPr>
            <a:lvl4pPr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5" name="Grafik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04857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36600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9736"/>
            <a:ext cx="5386917" cy="471264"/>
          </a:xfrm>
        </p:spPr>
        <p:txBody>
          <a:bodyPr anchor="t">
            <a:normAutofit/>
          </a:bodyPr>
          <a:lstStyle>
            <a:lvl1pPr marL="266700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79376" y="1782765"/>
            <a:ext cx="5386917" cy="4224497"/>
          </a:xfrm>
        </p:spPr>
        <p:txBody>
          <a:bodyPr/>
          <a:lstStyle>
            <a:lvl1pPr marL="538163" indent="-274638">
              <a:spcAft>
                <a:spcPts val="800"/>
              </a:spcAft>
              <a:defRPr sz="1700" b="0"/>
            </a:lvl1pPr>
            <a:lvl2pPr marL="803275" indent="-273600">
              <a:spcAft>
                <a:spcPts val="600"/>
              </a:spcAft>
              <a:defRPr sz="15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65113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8" y="1179736"/>
            <a:ext cx="5389033" cy="471264"/>
          </a:xfrm>
        </p:spPr>
        <p:txBody>
          <a:bodyPr anchor="t">
            <a:normAutofit/>
          </a:bodyPr>
          <a:lstStyle>
            <a:lvl1pPr marL="185738" indent="0">
              <a:buNone/>
              <a:defRPr sz="17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8" y="1782765"/>
            <a:ext cx="5389033" cy="4224497"/>
          </a:xfrm>
        </p:spPr>
        <p:txBody>
          <a:bodyPr/>
          <a:lstStyle>
            <a:lvl1pPr marL="431800" indent="-273600">
              <a:spcAft>
                <a:spcPts val="800"/>
              </a:spcAft>
              <a:defRPr sz="1700" b="0"/>
            </a:lvl1pPr>
            <a:lvl2pPr marL="715963" indent="-273600">
              <a:spcAft>
                <a:spcPts val="600"/>
              </a:spcAft>
              <a:defRPr sz="1500"/>
            </a:lvl2pPr>
            <a:lvl3pPr marL="982663" indent="-273050">
              <a:spcAft>
                <a:spcPts val="400"/>
              </a:spcAft>
              <a:defRPr sz="1500"/>
            </a:lvl3pPr>
            <a:lvl4pPr marL="1257300" indent="-274638">
              <a:spcAft>
                <a:spcPts val="400"/>
              </a:spcAft>
              <a:defRPr sz="1500"/>
            </a:lvl4pPr>
            <a:lvl5pPr marL="1524000" indent="-273600">
              <a:spcAft>
                <a:spcPts val="400"/>
              </a:spcAft>
              <a:defRPr sz="15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cxnSp>
        <p:nvCxnSpPr>
          <p:cNvPr id="11" name="Gerade Verbindung 10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ußzeilenplatzhalter 4"/>
          <p:cNvSpPr>
            <a:spLocks noGrp="1"/>
          </p:cNvSpPr>
          <p:nvPr>
            <p:ph type="ftr" sz="quarter" idx="10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3" name="Foliennummernplatzhalter 5"/>
          <p:cNvSpPr>
            <a:spLocks noGrp="1"/>
          </p:cNvSpPr>
          <p:nvPr>
            <p:ph type="sldNum" sz="quarter" idx="11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5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35699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0"/>
          </p:nvPr>
        </p:nvSpPr>
        <p:spPr>
          <a:xfrm>
            <a:off x="6192012" y="1276351"/>
            <a:ext cx="5375573" cy="4742485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 dirty="0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3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sp>
        <p:nvSpPr>
          <p:cNvPr id="15" name="Inhaltsplatzhalter 2"/>
          <p:cNvSpPr>
            <a:spLocks noGrp="1"/>
          </p:cNvSpPr>
          <p:nvPr>
            <p:ph sz="half" idx="1"/>
          </p:nvPr>
        </p:nvSpPr>
        <p:spPr>
          <a:xfrm>
            <a:off x="479376" y="1169339"/>
            <a:ext cx="5384800" cy="4832842"/>
          </a:xfrm>
        </p:spPr>
        <p:txBody>
          <a:bodyPr/>
          <a:lstStyle>
            <a:lvl1pPr marL="263525" indent="0">
              <a:buSzPct val="90000"/>
              <a:buNone/>
              <a:defRPr sz="1700"/>
            </a:lvl1pPr>
            <a:lvl2pPr marL="803275" indent="-273600">
              <a:spcAft>
                <a:spcPts val="600"/>
              </a:spcAft>
              <a:defRPr sz="1700"/>
            </a:lvl2pPr>
            <a:lvl3pPr marL="1076325" indent="-273050">
              <a:spcAft>
                <a:spcPts val="400"/>
              </a:spcAft>
              <a:defRPr sz="1500"/>
            </a:lvl3pPr>
            <a:lvl4pPr marL="1341438" indent="-273600">
              <a:spcAft>
                <a:spcPts val="400"/>
              </a:spcAft>
              <a:defRPr sz="1500"/>
            </a:lvl4pPr>
            <a:lvl5pPr marL="1616075" indent="-274638">
              <a:spcAft>
                <a:spcPts val="400"/>
              </a:spcAft>
              <a:defRPr sz="15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0871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74453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703601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ben Bild 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318"/>
            <a:ext cx="12160800" cy="706090"/>
          </a:xfrm>
        </p:spPr>
        <p:txBody>
          <a:bodyPr/>
          <a:lstStyle>
            <a:lvl1pPr marL="738188" indent="0">
              <a:defRPr/>
            </a:lvl1pPr>
          </a:lstStyle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479376" y="1164696"/>
            <a:ext cx="10458449" cy="22680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846343" y="3698238"/>
            <a:ext cx="10458449" cy="2268000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de-CH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352331" y="6488062"/>
            <a:ext cx="5482795" cy="253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3362517" y="6355040"/>
            <a:ext cx="5453863" cy="1152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6CB3B594-2801-4864-9089-E42463258A4B}" type="slidenum">
              <a:rPr lang="de-CH" smtClean="0"/>
              <a:pPr/>
              <a:t>‹#›</a:t>
            </a:fld>
            <a:endParaRPr lang="de-CH"/>
          </a:p>
        </p:txBody>
      </p:sp>
      <p:cxnSp>
        <p:nvCxnSpPr>
          <p:cNvPr id="10" name="Gerade Verbindung 9"/>
          <p:cNvCxnSpPr/>
          <p:nvPr userDrawn="1"/>
        </p:nvCxnSpPr>
        <p:spPr>
          <a:xfrm>
            <a:off x="-48683" y="6073864"/>
            <a:ext cx="1224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ildplatzhalter 4"/>
          <p:cNvSpPr>
            <a:spLocks noGrp="1"/>
          </p:cNvSpPr>
          <p:nvPr>
            <p:ph type="pic" sz="quarter" idx="14"/>
          </p:nvPr>
        </p:nvSpPr>
        <p:spPr>
          <a:xfrm>
            <a:off x="8919634" y="1"/>
            <a:ext cx="3272367" cy="706438"/>
          </a:xfrm>
        </p:spPr>
        <p:txBody>
          <a:bodyPr/>
          <a:lstStyle>
            <a:lvl1pPr marL="264563" indent="0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de-CH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32" y="6099908"/>
            <a:ext cx="1620000" cy="5864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00736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0" y="318"/>
            <a:ext cx="12192000" cy="70609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324000" rIns="91440" bIns="45720" rtlCol="0" anchor="ctr">
            <a:normAutofit/>
          </a:bodyPr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79376" y="1174656"/>
            <a:ext cx="9975273" cy="48965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  <a:p>
            <a:pPr marL="812801" lvl="0" indent="-274638" algn="l" defTabSz="914400" rtl="0" eaLnBrk="1" latinLnBrk="0" hangingPunct="1">
              <a:spcBef>
                <a:spcPts val="0"/>
              </a:spcBef>
              <a:spcAft>
                <a:spcPts val="2000"/>
              </a:spcAft>
              <a:buClr>
                <a:schemeClr val="bg2"/>
              </a:buClr>
              <a:buFont typeface="Wingdings" pitchFamily="2" charset="2"/>
              <a:buChar char="n"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6971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50" r:id="rId3"/>
    <p:sldLayoutId id="2147483652" r:id="rId4"/>
    <p:sldLayoutId id="2147483653" r:id="rId5"/>
    <p:sldLayoutId id="2147483661" r:id="rId6"/>
    <p:sldLayoutId id="2147483654" r:id="rId7"/>
    <p:sldLayoutId id="2147483663" r:id="rId8"/>
  </p:sldLayoutIdLst>
  <p:hf hdr="0" dt="0"/>
  <p:txStyles>
    <p:titleStyle>
      <a:lvl1pPr marL="738188" indent="0" algn="l" defTabSz="914400" rtl="0" eaLnBrk="1" latinLnBrk="0" hangingPunct="1">
        <a:spcBef>
          <a:spcPct val="0"/>
        </a:spcBef>
        <a:buNone/>
        <a:defRPr sz="2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538163" indent="-273600" algn="l" defTabSz="914400" rtl="0" eaLnBrk="1" latinLnBrk="0" hangingPunct="1">
        <a:spcBef>
          <a:spcPts val="600"/>
        </a:spcBef>
        <a:spcAft>
          <a:spcPts val="800"/>
        </a:spcAft>
        <a:buClr>
          <a:schemeClr val="accent1"/>
        </a:buClr>
        <a:buSzPct val="94000"/>
        <a:buFont typeface="Wingdings" pitchFamily="2" charset="2"/>
        <a:buChar char="n"/>
        <a:tabLst/>
        <a:defRPr sz="17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803275" indent="-273600" algn="l" defTabSz="914400" rtl="0" eaLnBrk="1" latinLnBrk="0" hangingPunct="1">
        <a:spcBef>
          <a:spcPts val="0"/>
        </a:spcBef>
        <a:spcAft>
          <a:spcPts val="600"/>
        </a:spcAft>
        <a:buClr>
          <a:schemeClr val="bg2"/>
        </a:buClr>
        <a:buSzPct val="94000"/>
        <a:buFont typeface="Wingdings" pitchFamily="2" charset="2"/>
        <a:buChar char="n"/>
        <a:tabLst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1076325" indent="-27305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341438" indent="-273600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616075" indent="-274638" algn="l" defTabSz="914400" rtl="0" eaLnBrk="1" latinLnBrk="0" hangingPunct="1">
        <a:spcBef>
          <a:spcPts val="0"/>
        </a:spcBef>
        <a:spcAft>
          <a:spcPts val="400"/>
        </a:spcAft>
        <a:buClr>
          <a:schemeClr val="bg2"/>
        </a:buClr>
        <a:buSzPct val="80000"/>
        <a:buFont typeface="Wingdings" pitchFamily="2" charset="2"/>
        <a:buChar char="n"/>
        <a:defRPr lang="de-CH" sz="15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1341437" indent="0" algn="l" defTabSz="914400" rtl="0" eaLnBrk="1" latinLnBrk="0" hangingPunct="1">
        <a:spcBef>
          <a:spcPct val="20000"/>
        </a:spcBef>
        <a:buClr>
          <a:schemeClr val="bg2"/>
        </a:buClr>
        <a:buFont typeface="Wingdings" pitchFamily="2" charset="2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Severin </a:t>
            </a:r>
            <a:r>
              <a:rPr lang="de-CH" dirty="0" err="1" smtClean="0"/>
              <a:t>Kundert</a:t>
            </a:r>
            <a:r>
              <a:rPr lang="de-CH" dirty="0" smtClean="0"/>
              <a:t> &amp; Ramon Loher</a:t>
            </a:r>
            <a:endParaRPr lang="de-CH" dirty="0" smtClean="0"/>
          </a:p>
          <a:p>
            <a:r>
              <a:rPr lang="de-CH" dirty="0" smtClean="0"/>
              <a:t>Rapperswil</a:t>
            </a:r>
            <a:r>
              <a:rPr lang="de-CH" dirty="0" smtClean="0"/>
              <a:t>, </a:t>
            </a:r>
            <a:r>
              <a:rPr lang="de-CH" dirty="0" smtClean="0"/>
              <a:t>08. August 2019</a:t>
            </a:r>
            <a:endParaRPr lang="de-CH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 smtClean="0"/>
              <a:t>Bachelorarbeit</a:t>
            </a:r>
            <a:endParaRPr lang="de-CH" dirty="0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smtClean="0"/>
              <a:t>Wireless </a:t>
            </a:r>
            <a:r>
              <a:rPr lang="de-CH" dirty="0" err="1" smtClean="0"/>
              <a:t>extension</a:t>
            </a:r>
            <a:r>
              <a:rPr lang="de-CH" dirty="0" smtClean="0"/>
              <a:t>	</a:t>
            </a:r>
            <a:endParaRPr lang="de-CH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056" y="692696"/>
            <a:ext cx="5471302" cy="5307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5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Inhaltsverzeichnis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Einleitung	</a:t>
            </a:r>
            <a:endParaRPr lang="de-CH" dirty="0" smtClean="0"/>
          </a:p>
          <a:p>
            <a:r>
              <a:rPr lang="de-CH" dirty="0" smtClean="0">
                <a:solidFill>
                  <a:srgbClr val="C6C7C8"/>
                </a:solidFill>
              </a:rPr>
              <a:t>Vorgehen</a:t>
            </a:r>
            <a:endParaRPr lang="de-CH" dirty="0" smtClean="0">
              <a:solidFill>
                <a:srgbClr val="C6C7C8"/>
              </a:solidFill>
            </a:endParaRPr>
          </a:p>
          <a:p>
            <a:r>
              <a:rPr lang="de-CH" dirty="0" smtClean="0">
                <a:solidFill>
                  <a:srgbClr val="C6C7C8"/>
                </a:solidFill>
              </a:rPr>
              <a:t>Aufbau</a:t>
            </a:r>
            <a:endParaRPr lang="de-CH" dirty="0" smtClean="0">
              <a:solidFill>
                <a:srgbClr val="C6C7C8"/>
              </a:solidFill>
            </a:endParaRPr>
          </a:p>
          <a:p>
            <a:r>
              <a:rPr lang="de-CH" dirty="0" smtClean="0">
                <a:solidFill>
                  <a:srgbClr val="C6C7C8"/>
                </a:solidFill>
              </a:rPr>
              <a:t>Resümee und Vorführung</a:t>
            </a:r>
            <a:endParaRPr lang="de-CH" dirty="0" smtClean="0">
              <a:solidFill>
                <a:srgbClr val="C6C7C8"/>
              </a:solidFill>
            </a:endParaRPr>
          </a:p>
          <a:p>
            <a:endParaRPr lang="de-CH" dirty="0" smtClean="0"/>
          </a:p>
          <a:p>
            <a:endParaRPr lang="de-CH" dirty="0" smtClean="0"/>
          </a:p>
          <a:p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2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88493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Einleitung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Rahmenbedingung</a:t>
            </a:r>
          </a:p>
          <a:p>
            <a:pPr lvl="1"/>
            <a:r>
              <a:rPr lang="de-CH" dirty="0" err="1" smtClean="0"/>
              <a:t>sdfsfd</a:t>
            </a:r>
            <a:endParaRPr lang="de-CH" dirty="0" smtClean="0"/>
          </a:p>
          <a:p>
            <a:r>
              <a:rPr lang="de-CH" dirty="0" smtClean="0"/>
              <a:t>Voraussetzungen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3</a:t>
            </a:fld>
            <a:endParaRPr lang="de-CH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767873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Vorgehen	</a:t>
            </a:r>
            <a:endParaRPr lang="de-CH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Methodik, Zeitplanung, usw. ,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4</a:t>
            </a:fld>
            <a:endParaRPr lang="de-CH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2046827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Aufbau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Jedem das seine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5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274179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Resümee und Vorführung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CH" dirty="0" smtClean="0"/>
              <a:t>Fazit, Resultat</a:t>
            </a:r>
          </a:p>
          <a:p>
            <a:endParaRPr lang="de-CH" dirty="0"/>
          </a:p>
          <a:p>
            <a:r>
              <a:rPr lang="de-CH" dirty="0" smtClean="0"/>
              <a:t>Vorführung des Roboters und der </a:t>
            </a:r>
            <a:r>
              <a:rPr lang="de-CH" smtClean="0"/>
              <a:t>dazugehörenden Programme</a:t>
            </a:r>
            <a:endParaRPr lang="de-CH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CH" smtClean="0"/>
              <a:t>Name, Thema, Rapperswil, 1.12.2011</a:t>
            </a:r>
            <a:endParaRPr lang="de-CH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CB3B594-2801-4864-9089-E42463258A4B}" type="slidenum">
              <a:rPr lang="de-CH" smtClean="0"/>
              <a:pPr/>
              <a:t>6</a:t>
            </a:fld>
            <a:endParaRPr lang="de-CH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4213962112"/>
      </p:ext>
    </p:extLst>
  </p:cSld>
  <p:clrMapOvr>
    <a:masterClrMapping/>
  </p:clrMapOvr>
</p:sld>
</file>

<file path=ppt/theme/theme1.xml><?xml version="1.0" encoding="utf-8"?>
<a:theme xmlns:a="http://schemas.openxmlformats.org/drawingml/2006/main" name="HSR_Vorlage_16zu9">
  <a:themeElements>
    <a:clrScheme name="HSR-Farben">
      <a:dk1>
        <a:sysClr val="windowText" lastClr="000000"/>
      </a:dk1>
      <a:lt1>
        <a:sysClr val="window" lastClr="FFFFFF"/>
      </a:lt1>
      <a:dk2>
        <a:srgbClr val="0065A3"/>
      </a:dk2>
      <a:lt2>
        <a:srgbClr val="C6C7C8"/>
      </a:lt2>
      <a:accent1>
        <a:srgbClr val="0065A3"/>
      </a:accent1>
      <a:accent2>
        <a:srgbClr val="6E1C50"/>
      </a:accent2>
      <a:accent3>
        <a:srgbClr val="548C86"/>
      </a:accent3>
      <a:accent4>
        <a:srgbClr val="7B6951"/>
      </a:accent4>
      <a:accent5>
        <a:srgbClr val="00738D"/>
      </a:accent5>
      <a:accent6>
        <a:srgbClr val="BABD5D"/>
      </a:accent6>
      <a:hlink>
        <a:srgbClr val="0065A3"/>
      </a:hlink>
      <a:folHlink>
        <a:srgbClr val="6E1C5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85750" indent="-285750">
          <a:buClr>
            <a:schemeClr val="tx2"/>
          </a:buClr>
          <a:buSzPct val="90000"/>
          <a:buFont typeface="Wingdings" pitchFamily="2" charset="2"/>
          <a:buChar char="n"/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4EA3F920-0834-464B-A653-ECE47ECCA383}" vid="{57F396CC-5946-4713-ADA2-5942E90C832A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86</Words>
  <Application>Microsoft Office PowerPoint</Application>
  <PresentationFormat>Widescreen</PresentationFormat>
  <Paragraphs>33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Wingdings</vt:lpstr>
      <vt:lpstr>HSR_Vorlage_16zu9</vt:lpstr>
      <vt:lpstr>Wireless extension </vt:lpstr>
      <vt:lpstr>Inhaltsverzeichnis</vt:lpstr>
      <vt:lpstr>Einleitung</vt:lpstr>
      <vt:lpstr>Vorgehen </vt:lpstr>
      <vt:lpstr>Aufbau</vt:lpstr>
      <vt:lpstr>Resümee und Vorführung</vt:lpstr>
    </vt:vector>
  </TitlesOfParts>
  <Company>HSR Hochschule für Technik Rapperswil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WILLKOMMEN AN DER HSR</dc:title>
  <dc:creator>Loher Ramon</dc:creator>
  <cp:lastModifiedBy>Loher Ramon</cp:lastModifiedBy>
  <cp:revision>4</cp:revision>
  <cp:lastPrinted>2010-12-20T15:36:07Z</cp:lastPrinted>
  <dcterms:created xsi:type="dcterms:W3CDTF">2019-07-29T09:38:20Z</dcterms:created>
  <dcterms:modified xsi:type="dcterms:W3CDTF">2019-07-29T15:31:14Z</dcterms:modified>
</cp:coreProperties>
</file>

<file path=docProps/thumbnail.jpeg>
</file>